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318" r:id="rId2"/>
    <p:sldId id="11562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FE7EC5-D7D5-7A51-6127-FB0871083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A043E0E-498C-5179-190E-5BBCA6E18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40FEDDA-D8E9-9CC1-B9B1-3A333D12C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290FFFF-267D-A51A-7B14-A407E1613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608C63-864E-950F-3AE1-6FDF251AA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486109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EE857D-474C-AEB6-5E7F-3F2685A88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5B9F5B7-06A7-89C7-C22D-04310C19D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44465A-C46C-7DB4-F510-F26C7EF04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917EE4-AF8F-86EF-E92F-CDA371A52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352E030-C111-0F7D-8A51-D8AD4F022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0365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733EF18-A775-FED9-53FC-A7E2F1A08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AA9C3A2-9955-7E70-41CC-C2B1E49411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C9AD751-15CA-86B5-D1C3-AED26B13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295ECF-58AF-B517-36CB-A8FEC45BF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C63853-D732-21F9-3CCE-75AE5346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290344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91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6457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6C7EC4-5A7B-AC2B-3CF2-00984E79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D421BF7-D9B8-B7AC-89CC-BDD2AC319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E248D8-DB1F-696C-463B-52FE85941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C02BD4B-B83C-C9BF-3A4D-B9FBD12E8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29ED288-FC2A-3D79-AA1B-F366BA4A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36283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A1E94F0-9DEC-A57E-6FAD-326F83B93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50B069B-17BE-3FDA-5490-D3F92E965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8624D0-3E53-49CF-27DC-14D43F7F4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17D9DA3-08EF-52E9-EC6E-D8259B309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410E5BE-1380-33F1-F92D-46A4DCF46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79052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46DB2D-3362-43E4-AAFA-2F6BDA009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43CB2BE-ABEA-DB14-C35D-1AF5AA149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77E5D39-511E-9B06-96E3-DD675C08E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3271212-9F01-AEC0-5F23-33D158281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10AFD13-4213-DC60-4EDB-7F39DD2AD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1E9F528-9DAF-F05D-62A1-93A770812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8717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D8938F7-BC71-83C5-F3DE-DF946D128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998824D-EBB0-D18D-D604-08985226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DF8B9A2-9C16-8915-B14F-88F70F4B9B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8D46A09C-1336-687A-A401-BE3FF22163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B76962A-F81B-3B60-6119-BE4723BD0E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60AC3251-EDE0-B49F-179C-81456FE3D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3A418C0-2EAF-50A4-F2E0-0B3E4CF2E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3948BCA-C763-95C0-A5D9-5FD823D0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60379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C43F5E0-7B51-4048-189F-42AD3B0E9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43E59CC-C81B-28FF-0C4A-34037A479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48ABD5-7695-7F08-0AEB-E93DC421E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824D330-AD64-3A79-C1FE-1181D233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729056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B088496-92F3-90D5-C23A-52B299BF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61AED5B2-B30E-4445-DF7D-7F195942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50884A2-F333-64C9-A11D-E7B83B25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655956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8E333EF-899D-AF0B-94CC-153E91366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85D1EC2-F90D-28A9-6201-0F0966B2D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DC82A43-C933-EAFA-AC1F-BB9FCBE90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7770E3B-DE76-A0A9-BAA7-4AF5ED2AD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36940A1-5F48-5438-A32F-03BF2994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7098524-4AB1-A667-0369-87EEE756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13615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99D2E3-D961-D3F3-6E0B-028AC342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81ADF61F-F250-73AC-9100-19F3FDF9C6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5575768-4AB9-207C-9665-8742510C7A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25F1A3A-D411-FFC0-24A0-A08906B1E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D6A7605-323E-1FAB-3C5C-921BE8DB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B6010F-5561-1F33-2D1D-63E5EE3D7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703825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BDC3AAF-0C63-6A48-62E4-22625A4CF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442E5EA-D32C-E76D-F0DF-95FC11FD5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901B6ED-6C65-611B-E347-AA4B41F8E9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B7E1E-0326-454A-9BFE-F3E823A08CD5}" type="datetimeFigureOut">
              <a:rPr lang="ar-AE" smtClean="0"/>
              <a:t>16/09/1445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15357C-8565-7E36-52AB-F0AED65B7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5524548-C03A-BE04-7D9C-B0B9FA0A86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E757A-642C-4ACE-B3ED-DA03EAC30DF9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61513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b="1" dirty="0">
                <a:solidFill>
                  <a:srgbClr val="FF0000"/>
                </a:solidFill>
                <a:latin typeface="Sakkal Majalla" panose="02000000000000000000" pitchFamily="2" charset="-78"/>
              </a:rPr>
              <a:t>(تصنيع  المنِتجات اليدوية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199310" y="299014"/>
            <a:ext cx="15103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الأول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3F049BDA-B5F4-0B06-341F-86713048750A}"/>
              </a:ext>
            </a:extLst>
          </p:cNvPr>
          <p:cNvSpPr txBox="1"/>
          <p:nvPr/>
        </p:nvSpPr>
        <p:spPr>
          <a:xfrm>
            <a:off x="4401094" y="1415514"/>
            <a:ext cx="4071257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ea typeface="+mj-ea"/>
                <a:cs typeface="+mj-cs"/>
                <a:sym typeface="Calibri"/>
              </a:rPr>
              <a:t>خطوات تجهيز وتنظيف الصلصال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3C5FBD-F12A-4016-BCE1-9D588EB8DCC8}"/>
              </a:ext>
            </a:extLst>
          </p:cNvPr>
          <p:cNvSpPr/>
          <p:nvPr/>
        </p:nvSpPr>
        <p:spPr>
          <a:xfrm>
            <a:off x="1452750" y="5888256"/>
            <a:ext cx="365531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الأدوات المستخدمة لتنظيف الصلصال </a:t>
            </a:r>
            <a:endParaRPr 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26" name="Picture 2" descr="مجموعة أدوات تنظيف الصلصال ونحت الفخار من 8 قطع ، تتضمن أدوات قص الطين  والنمذجة والتشذيب للفخار من المستوى المبتدئ والتنعيم والتنظيف والنحت  والتشكيل والنحت - Temu Bahrain">
            <a:extLst>
              <a:ext uri="{FF2B5EF4-FFF2-40B4-BE49-F238E27FC236}">
                <a16:creationId xmlns:a16="http://schemas.microsoft.com/office/drawing/2014/main" id="{51E93B9E-2C0C-4FB0-87E1-B3168854F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080" y="2930032"/>
            <a:ext cx="2846069" cy="2512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اشتري اونلاين بأفضل الاسعار بالسعودية - سوق الان امازون السعودية: مجموعة  ادوات من البوليمير لصنع الصلصال مكونة 15 قطعة تتضمن اداة اكريليك لفرد  وصفائح الاكريليك ولوح دعم وكاشط بلاستيكي واداة تقطيع دائرية">
            <a:extLst>
              <a:ext uri="{FF2B5EF4-FFF2-40B4-BE49-F238E27FC236}">
                <a16:creationId xmlns:a16="http://schemas.microsoft.com/office/drawing/2014/main" id="{9B177A2B-60FF-4DB9-B0FB-05643DEB62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11469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C6BC7649-6ADE-400D-AB97-4BE4591AF9FD}"/>
              </a:ext>
            </a:extLst>
          </p:cNvPr>
          <p:cNvSpPr/>
          <p:nvPr/>
        </p:nvSpPr>
        <p:spPr>
          <a:xfrm>
            <a:off x="6096000" y="5888256"/>
            <a:ext cx="237635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طريقة التنظيف </a:t>
            </a:r>
            <a:endParaRPr 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30" name="Picture 6" descr="أدوات الصلصال للأطفال، أدوات الطين البلاستيكي، مجموعة أدوات لعب الصلصال  البلاستيكي والعجين مع النماذج والعفن مجموعة أدوات العجين الذكية للأطفال 1  مجموعة / 20 قطعة، من اليكدون: اشتري اون لاين بأفضل الاسعار">
            <a:extLst>
              <a:ext uri="{FF2B5EF4-FFF2-40B4-BE49-F238E27FC236}">
                <a16:creationId xmlns:a16="http://schemas.microsoft.com/office/drawing/2014/main" id="{883AD579-B625-441D-9103-D12EAA0CF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510" y="3031808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C82FE35-E37B-4198-ACB2-5062362EC70F}"/>
              </a:ext>
            </a:extLst>
          </p:cNvPr>
          <p:cNvSpPr/>
          <p:nvPr/>
        </p:nvSpPr>
        <p:spPr>
          <a:xfrm>
            <a:off x="9132510" y="5888256"/>
            <a:ext cx="237635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1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التشكيل </a:t>
            </a:r>
            <a:endParaRPr lang="en-US" sz="1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Sakkal Majalla</vt:lpstr>
      <vt:lpstr>Times New Roman</vt:lpstr>
      <vt:lpstr>نسق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5</cp:revision>
  <dcterms:created xsi:type="dcterms:W3CDTF">2023-06-14T09:11:09Z</dcterms:created>
  <dcterms:modified xsi:type="dcterms:W3CDTF">2024-03-26T05:58:35Z</dcterms:modified>
</cp:coreProperties>
</file>